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moore@wbvs.co.uk" TargetMode="External"/><Relationship Id="rId2" Type="http://schemas.openxmlformats.org/officeDocument/2006/relationships/hyperlink" Target="mailto:mcellupica@wbvs.co.u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65905"/>
            <a:ext cx="8610600" cy="11710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Media studies </a:t>
            </a:r>
            <a:r>
              <a:rPr lang="en-US" dirty="0" err="1" smtClean="0"/>
              <a:t>gcse</a:t>
            </a:r>
            <a:r>
              <a:rPr lang="en-US" dirty="0" smtClean="0"/>
              <a:t> for 2021/2022</a:t>
            </a:r>
            <a:endParaRPr lang="en-GB" dirty="0"/>
          </a:p>
        </p:txBody>
      </p:sp>
      <p:pic>
        <p:nvPicPr>
          <p:cNvPr id="1026" name="Picture 2" descr="Lord Kitchener's iconic 'Your country needs you' image was never used on  recruitment posters for First World War | Daily Mail On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9" y="1184367"/>
            <a:ext cx="10493828" cy="567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3109" y="3483429"/>
            <a:ext cx="41633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Media Studies </a:t>
            </a:r>
          </a:p>
          <a:p>
            <a:r>
              <a:rPr lang="en-US" sz="4400" dirty="0" smtClean="0"/>
              <a:t>Needs YOU!!!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870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I study in media studies </a:t>
            </a:r>
            <a:r>
              <a:rPr lang="en-US" dirty="0" err="1" smtClean="0"/>
              <a:t>gcse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 Games - </a:t>
            </a:r>
            <a:r>
              <a:rPr lang="en-US" dirty="0" err="1" smtClean="0"/>
              <a:t>Fortnite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Newspapers and Magazines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Film Posters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17"/>
          </p:nvPr>
        </p:nvSpPr>
        <p:spPr>
          <a:xfrm>
            <a:off x="16140685" y="7408832"/>
            <a:ext cx="3456432" cy="33141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2" name="AutoShape 4" descr="Fortnite | Nintendo Switch download software | Games | Nintendo"/>
          <p:cNvSpPr>
            <a:spLocks noGrp="1" noChangeAspect="1" noChangeArrowheads="1"/>
          </p:cNvSpPr>
          <p:nvPr>
            <p:ph type="body" sz="half" idx="15"/>
          </p:nvPr>
        </p:nvSpPr>
        <p:spPr bwMode="auto">
          <a:xfrm>
            <a:off x="1216024" y="6870046"/>
            <a:ext cx="783038" cy="16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AutoShape 6" descr="Fortnite | Nintendo Switch download software | Games | Nintendo"/>
          <p:cNvSpPr>
            <a:spLocks noGrp="1" noChangeAspect="1" noChangeArrowheads="1"/>
          </p:cNvSpPr>
          <p:nvPr>
            <p:ph type="body" sz="half" idx="16"/>
          </p:nvPr>
        </p:nvSpPr>
        <p:spPr bwMode="auto">
          <a:xfrm>
            <a:off x="8244459" y="7239449"/>
            <a:ext cx="4948379" cy="413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056" name="Picture 8" descr="Fortnite | Nintendo Switch download software | Games | Ninte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04067"/>
            <a:ext cx="3452547" cy="374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athan Mpambire's GCSE Media Blog: GQ 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904067"/>
            <a:ext cx="3381829" cy="380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mazon.com: Pirates of the Caribbean: The Curse of the Black Pearl (2003)  Vintage Movie Poster 24x36inch: Posters &amp; Pri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32" y="2904066"/>
            <a:ext cx="4366768" cy="374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990" y="684275"/>
            <a:ext cx="8610599" cy="1303867"/>
          </a:xfrm>
        </p:spPr>
        <p:txBody>
          <a:bodyPr/>
          <a:lstStyle/>
          <a:p>
            <a:r>
              <a:rPr lang="en-US" dirty="0" smtClean="0"/>
              <a:t>What else will I study?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Music videos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-834304" y="8934368"/>
            <a:ext cx="1483737" cy="15935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TV and Radio Dramas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15983304" y="6592328"/>
            <a:ext cx="4993101" cy="687744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One Of The Boys: Katy Perry's Satirical, Inclusive Debut 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2" y="2819400"/>
            <a:ext cx="3352800" cy="37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Luther (TV series) - Wikipedia"/>
          <p:cNvSpPr>
            <a:spLocks noGrp="1" noChangeAspect="1" noChangeArrowheads="1"/>
          </p:cNvSpPr>
          <p:nvPr>
            <p:ph type="body" sz="half" idx="16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82" name="Picture 10" descr="Luther (TV series)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61" y="2827867"/>
            <a:ext cx="4019550" cy="37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hy Small Business Should Care About Native Advertising - Search Engine  W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87" y="2819400"/>
            <a:ext cx="3660066" cy="37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media studies assessed?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Yes, there are two exams. Both an hour and a half long. The first one covers film posters, such as James bond, adverts such as Quality Street and video games such as </a:t>
            </a:r>
            <a:r>
              <a:rPr lang="en-GB" dirty="0" err="1"/>
              <a:t>Fornite</a:t>
            </a:r>
            <a:r>
              <a:rPr lang="en-GB" dirty="0"/>
              <a:t>!</a:t>
            </a:r>
          </a:p>
          <a:p>
            <a:r>
              <a:rPr lang="en-GB" dirty="0"/>
              <a:t>The second paper focuses on music videos such as Uptown Funk by Bruno Mars, Rio by Duran </a:t>
            </a:r>
            <a:r>
              <a:rPr lang="en-GB" dirty="0" err="1"/>
              <a:t>Duran</a:t>
            </a:r>
            <a:r>
              <a:rPr lang="en-GB" dirty="0"/>
              <a:t> and Roar by Katy Perry. You will also study one episode of Luther in great detail.</a:t>
            </a:r>
          </a:p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There is a coursework component worth 30% of the </a:t>
            </a:r>
            <a:r>
              <a:rPr lang="en-GB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GCSE 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whereby you will create a product. </a:t>
            </a:r>
            <a:endParaRPr lang="en-GB" sz="24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Options 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have included, magazine front cover and double page spread, </a:t>
            </a:r>
            <a:r>
              <a:rPr lang="en-GB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DVD </a:t>
            </a: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box and poster or even a music video or web site. This all needs to be your own work and  all your own photographs so great if you are creative and like making things.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3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choose media studies?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Further Education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Level Media Studies</a:t>
            </a:r>
          </a:p>
          <a:p>
            <a:r>
              <a:rPr lang="en-US" dirty="0"/>
              <a:t>Not only </a:t>
            </a:r>
            <a:r>
              <a:rPr lang="en-US" b="1" dirty="0"/>
              <a:t>is Media</a:t>
            </a:r>
            <a:r>
              <a:rPr lang="en-US" dirty="0"/>
              <a:t> Studies interesting and relevant, it gives you valuable skills to help understand the world around you. You can apply many of these skills to </a:t>
            </a:r>
            <a:r>
              <a:rPr lang="en-US" b="1" dirty="0"/>
              <a:t>GCSE</a:t>
            </a:r>
            <a:r>
              <a:rPr lang="en-US" dirty="0"/>
              <a:t> English too – students often do better in English when they take </a:t>
            </a:r>
            <a:r>
              <a:rPr lang="en-US" b="1" dirty="0"/>
              <a:t>Media</a:t>
            </a:r>
            <a:r>
              <a:rPr lang="en-US" dirty="0"/>
              <a:t> Studies as well.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Careers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</a:t>
            </a:r>
            <a:r>
              <a:rPr lang="en-GB" dirty="0" smtClean="0"/>
              <a:t>resenter</a:t>
            </a:r>
            <a:r>
              <a:rPr lang="en-GB" dirty="0"/>
              <a:t>.</a:t>
            </a:r>
          </a:p>
          <a:p>
            <a:r>
              <a:rPr lang="en-GB" dirty="0"/>
              <a:t>A</a:t>
            </a:r>
            <a:r>
              <a:rPr lang="en-GB" dirty="0" smtClean="0"/>
              <a:t>dvertising</a:t>
            </a:r>
            <a:r>
              <a:rPr lang="en-GB" dirty="0"/>
              <a:t> </a:t>
            </a:r>
            <a:r>
              <a:rPr lang="en-GB" b="1" dirty="0"/>
              <a:t>M</a:t>
            </a:r>
            <a:r>
              <a:rPr lang="en-GB" b="1" dirty="0" smtClean="0"/>
              <a:t>edia</a:t>
            </a:r>
            <a:r>
              <a:rPr lang="en-GB" dirty="0"/>
              <a:t> </a:t>
            </a:r>
            <a:r>
              <a:rPr lang="en-GB" dirty="0" smtClean="0"/>
              <a:t>Buyer</a:t>
            </a:r>
            <a:r>
              <a:rPr lang="en-GB" dirty="0"/>
              <a:t>.</a:t>
            </a:r>
          </a:p>
          <a:p>
            <a:r>
              <a:rPr lang="en-GB" dirty="0"/>
              <a:t>C</a:t>
            </a:r>
            <a:r>
              <a:rPr lang="en-GB" dirty="0" smtClean="0"/>
              <a:t>opywriter.</a:t>
            </a:r>
          </a:p>
          <a:p>
            <a:r>
              <a:rPr lang="en-US" dirty="0" smtClean="0"/>
              <a:t>Blogger.</a:t>
            </a:r>
            <a:endParaRPr lang="en-GB" dirty="0"/>
          </a:p>
          <a:p>
            <a:r>
              <a:rPr lang="en-GB" b="1" dirty="0"/>
              <a:t>M</a:t>
            </a:r>
            <a:r>
              <a:rPr lang="en-GB" b="1" dirty="0" smtClean="0"/>
              <a:t>edia</a:t>
            </a:r>
            <a:r>
              <a:rPr lang="en-GB" dirty="0"/>
              <a:t> </a:t>
            </a:r>
            <a:r>
              <a:rPr lang="en-GB" dirty="0" smtClean="0"/>
              <a:t>Researcher</a:t>
            </a:r>
            <a:r>
              <a:rPr lang="en-GB" dirty="0"/>
              <a:t>.</a:t>
            </a:r>
          </a:p>
          <a:p>
            <a:r>
              <a:rPr lang="en-GB" dirty="0"/>
              <a:t>B</a:t>
            </a:r>
            <a:r>
              <a:rPr lang="en-GB" dirty="0" smtClean="0"/>
              <a:t>roadcast Journalist</a:t>
            </a:r>
            <a:r>
              <a:rPr lang="en-GB" dirty="0"/>
              <a:t>.</a:t>
            </a:r>
          </a:p>
          <a:p>
            <a:r>
              <a:rPr lang="en-GB" dirty="0"/>
              <a:t>W</a:t>
            </a:r>
            <a:r>
              <a:rPr lang="en-GB" dirty="0" smtClean="0"/>
              <a:t>riter</a:t>
            </a:r>
            <a:r>
              <a:rPr lang="en-GB" dirty="0"/>
              <a:t>.</a:t>
            </a:r>
          </a:p>
          <a:p>
            <a:r>
              <a:rPr lang="en-GB" dirty="0"/>
              <a:t>S</a:t>
            </a:r>
            <a:r>
              <a:rPr lang="en-GB" dirty="0" smtClean="0"/>
              <a:t>ocial</a:t>
            </a:r>
            <a:r>
              <a:rPr lang="en-GB" dirty="0"/>
              <a:t> </a:t>
            </a:r>
            <a:r>
              <a:rPr lang="en-GB" b="1" dirty="0"/>
              <a:t>M</a:t>
            </a:r>
            <a:r>
              <a:rPr lang="en-GB" b="1" dirty="0" smtClean="0"/>
              <a:t>edia</a:t>
            </a:r>
            <a:r>
              <a:rPr lang="en-GB" dirty="0"/>
              <a:t> </a:t>
            </a:r>
            <a:r>
              <a:rPr lang="en-GB" dirty="0" smtClean="0"/>
              <a:t>Manager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6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I do next if I am interested in taking media studies?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you are interested in taking this exciting, modern and relevant GCSE then please contact to ask questions or discuss.</a:t>
            </a:r>
          </a:p>
          <a:p>
            <a:endParaRPr lang="en-US" dirty="0" smtClean="0"/>
          </a:p>
          <a:p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err="1" smtClean="0"/>
              <a:t>Cellupica</a:t>
            </a:r>
            <a:r>
              <a:rPr lang="en-US" dirty="0" smtClean="0"/>
              <a:t> on </a:t>
            </a:r>
            <a:r>
              <a:rPr lang="en-US" dirty="0" smtClean="0">
                <a:hlinkClick r:id="rId2"/>
              </a:rPr>
              <a:t>mcellupica@wbvs.co.uk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Mr Moore on</a:t>
            </a:r>
          </a:p>
          <a:p>
            <a:r>
              <a:rPr lang="en-US" dirty="0" smtClean="0">
                <a:hlinkClick r:id="rId3"/>
              </a:rPr>
              <a:t>jmoore@wbvs.co.uk</a:t>
            </a: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098" name="Picture 2" descr="Terrorism and the Mass Media Launch Event | RUSI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7" y="2194558"/>
            <a:ext cx="5216434" cy="40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27</TotalTime>
  <Words>327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Vapor Trail</vt:lpstr>
      <vt:lpstr>Media studies gcse for 2021/2022</vt:lpstr>
      <vt:lpstr>What will I study in media studies gcse?</vt:lpstr>
      <vt:lpstr>What else will I study?</vt:lpstr>
      <vt:lpstr>How is media studies assessed?</vt:lpstr>
      <vt:lpstr>Why choose media studies?</vt:lpstr>
      <vt:lpstr>What do I do next if I am interested in taking media studies?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studies gcse for 2021/2022</dc:title>
  <dc:creator>Mr J. Moore</dc:creator>
  <cp:lastModifiedBy>Mr J. Moore</cp:lastModifiedBy>
  <cp:revision>4</cp:revision>
  <dcterms:created xsi:type="dcterms:W3CDTF">2021-01-15T15:06:58Z</dcterms:created>
  <dcterms:modified xsi:type="dcterms:W3CDTF">2021-01-15T15:34:16Z</dcterms:modified>
</cp:coreProperties>
</file>